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71" r:id="rId6"/>
    <p:sldId id="272" r:id="rId7"/>
    <p:sldId id="277" r:id="rId8"/>
    <p:sldId id="273" r:id="rId9"/>
    <p:sldId id="276" r:id="rId10"/>
    <p:sldId id="275" r:id="rId11"/>
    <p:sldId id="258" r:id="rId12"/>
    <p:sldId id="267" r:id="rId13"/>
    <p:sldId id="27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2830-DE87-4D8A-946F-5F619578FE02}" v="43" dt="2024-05-07T17:29:23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aiva/4203000943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oatia-tourist-agency.com/en/gospic-tourist-informa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oatia-tourist-agency.com/en/gospic-tourist-information" TargetMode="Externa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toget.blogspot.com/2011/07/definitions-about-three-phase-voltages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EC58393-FADE-4230-9BF7-311D876214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4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15100" r="15100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672184"/>
          </a:xfrm>
        </p:spPr>
        <p:txBody>
          <a:bodyPr/>
          <a:lstStyle/>
          <a:p>
            <a:r>
              <a:rPr lang="en-US" sz="7200" dirty="0"/>
              <a:t>Tesla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/>
          <a:lstStyle/>
          <a:p>
            <a:r>
              <a:rPr lang="en-US" dirty="0"/>
              <a:t>Daniele Toniolo</a:t>
            </a:r>
          </a:p>
          <a:p>
            <a:r>
              <a:rPr lang="en-US" sz="1400" dirty="0"/>
              <a:t>and other two guys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C00303-A08F-4F62-BD8D-3CC12633BD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922" r="-33333"/>
          <a:stretch/>
        </p:blipFill>
        <p:spPr>
          <a:xfrm>
            <a:off x="0" y="0"/>
            <a:ext cx="85344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/>
          <a:lstStyle/>
          <a:p>
            <a:r>
              <a:rPr lang="en-US" dirty="0"/>
              <a:t>Tesla coil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first prototype of Telsa coil was made with a glass jar.</a:t>
            </a:r>
          </a:p>
          <a:p>
            <a:r>
              <a:rPr lang="en-US" dirty="0"/>
              <a:t>The image refers to an early model used for ozone generation.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BDAC-D08D-A24B-8EA9-377AF64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CDAC40F6-9DAF-9B47-B58D-EFE2763AC6E1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E336-91C4-644F-9A64-DC93B220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A775-60F7-AF45-8128-48C93DA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6048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2F1E9F-2A7B-A648-8627-B11C8B85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64" y="2145265"/>
            <a:ext cx="8348472" cy="2363568"/>
          </a:xfrm>
        </p:spPr>
        <p:txBody>
          <a:bodyPr>
            <a:normAutofit/>
          </a:bodyPr>
          <a:lstStyle/>
          <a:p>
            <a:r>
              <a:rPr lang="en-US" dirty="0"/>
              <a:t>If you want to find the secrets of the universe, think in terms of energy, frequency, and vibration.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FF-BC20-F14C-920E-68471B7A6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</p:spPr>
        <p:txBody>
          <a:bodyPr/>
          <a:lstStyle/>
          <a:p>
            <a:r>
              <a:rPr lang="en-US" dirty="0"/>
              <a:t>Nikola Tesla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D80CF-8B32-7944-ADE2-7361CDA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06BBD8-7814-8829-2550-59D65916F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1856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Born in Smiljan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952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06BBD8-7814-8829-2550-59D65916F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237" y="111641"/>
            <a:ext cx="11993525" cy="6634717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Grown in Gospic</a:t>
            </a:r>
          </a:p>
        </p:txBody>
      </p:sp>
    </p:spTree>
    <p:extLst>
      <p:ext uri="{BB962C8B-B14F-4D97-AF65-F5344CB8AC3E}">
        <p14:creationId xmlns:p14="http://schemas.microsoft.com/office/powerpoint/2010/main" val="382043748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row of beds in a hospital&#10;&#10;Description automatically generated">
            <a:extLst>
              <a:ext uri="{FF2B5EF4-FFF2-40B4-BE49-F238E27FC236}">
                <a16:creationId xmlns:a16="http://schemas.microsoft.com/office/drawing/2014/main" id="{886A78AD-DE82-1DC3-FC5D-771F6B053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94" b="5894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C4550E-129E-6F8A-D983-65FD47B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1875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759F4-2C6A-B3E2-0760-CF356BF09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Health issues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2A90D7-E997-BEB6-DAE4-B4724965ACCF}"/>
              </a:ext>
            </a:extLst>
          </p:cNvPr>
          <p:cNvSpPr txBox="1">
            <a:spLocks/>
          </p:cNvSpPr>
          <p:nvPr/>
        </p:nvSpPr>
        <p:spPr>
          <a:xfrm>
            <a:off x="3749862" y="3720353"/>
            <a:ext cx="4997076" cy="61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859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1881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Studies in Graz</a:t>
            </a:r>
            <a:endParaRPr lang="en-US" dirty="0"/>
          </a:p>
        </p:txBody>
      </p:sp>
      <p:pic>
        <p:nvPicPr>
          <p:cNvPr id="7" name="Picture Placeholder 6" descr="A large building with a flag on the front">
            <a:extLst>
              <a:ext uri="{FF2B5EF4-FFF2-40B4-BE49-F238E27FC236}">
                <a16:creationId xmlns:a16="http://schemas.microsoft.com/office/drawing/2014/main" id="{774D12E7-4D7C-2F71-3705-94E40B203E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t="8489" b="8489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06529261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1885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His subordinate jobs</a:t>
            </a:r>
            <a:endParaRPr lang="en-US" dirty="0"/>
          </a:p>
        </p:txBody>
      </p:sp>
      <p:pic>
        <p:nvPicPr>
          <p:cNvPr id="14" name="Picture Placeholder 13" descr="A group of men sitting in chairs in a room&#10;&#10;Description automatically generated">
            <a:extLst>
              <a:ext uri="{FF2B5EF4-FFF2-40B4-BE49-F238E27FC236}">
                <a16:creationId xmlns:a16="http://schemas.microsoft.com/office/drawing/2014/main" id="{4183644C-3B0C-0E23-F8A5-59EDDFBC79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807" r="8807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314548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His personal work and death</a:t>
            </a:r>
            <a:endParaRPr lang="en-US" dirty="0"/>
          </a:p>
        </p:txBody>
      </p:sp>
      <p:pic>
        <p:nvPicPr>
          <p:cNvPr id="7" name="Picture Placeholder 6" descr="A person sitting in a chair with lightning coming out of his head&#10;&#10;Description automatically generated">
            <a:extLst>
              <a:ext uri="{FF2B5EF4-FFF2-40B4-BE49-F238E27FC236}">
                <a16:creationId xmlns:a16="http://schemas.microsoft.com/office/drawing/2014/main" id="{5F45D8B9-80CD-A49B-DAB6-F998D8FA18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541" b="7541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85371409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80398"/>
            <a:ext cx="4446062" cy="916644"/>
          </a:xfrm>
        </p:spPr>
        <p:txBody>
          <a:bodyPr/>
          <a:lstStyle/>
          <a:p>
            <a:r>
              <a:rPr lang="en-US" dirty="0"/>
              <a:t>Alternating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397042"/>
            <a:ext cx="4446062" cy="3295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Alternating current periodically reverse direction, following a sinusoidal trend.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22110A-808C-BA40-BC53-C55C8902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7F5C4FA3-7D9D-E946-AD2C-19928072FBD2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1CCDE4-99E4-8946-AE19-559EE78A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AC2372-63EE-2148-9148-A947101C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Placeholder 9" descr="A red and green line on a grid&#10;&#10;Description automatically generated">
            <a:extLst>
              <a:ext uri="{FF2B5EF4-FFF2-40B4-BE49-F238E27FC236}">
                <a16:creationId xmlns:a16="http://schemas.microsoft.com/office/drawing/2014/main" id="{0AC2C3F0-D2CF-E0D7-69F7-29558AE6F3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829" r="30342"/>
          <a:stretch/>
        </p:blipFill>
        <p:spPr>
          <a:xfrm>
            <a:off x="0" y="0"/>
            <a:ext cx="8534400" cy="6858000"/>
          </a:xfr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C00303-A08F-4F62-BD8D-3CC12633BD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733" t="2841" r="46734" b="11931"/>
          <a:stretch/>
        </p:blipFill>
        <p:spPr>
          <a:xfrm>
            <a:off x="0" y="0"/>
            <a:ext cx="85344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/>
          <a:lstStyle/>
          <a:p>
            <a:r>
              <a:rPr lang="en-US" dirty="0"/>
              <a:t>Three-phase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three-phase system is the most used for AC worldwide.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BDAC-D08D-A24B-8EA9-377AF64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CDAC40F6-9DAF-9B47-B58D-EFE2763AC6E1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E336-91C4-644F-9A64-DC93B220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A775-60F7-AF45-8128-48C93DA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07644-8838-1139-B383-07FB4F6C5225}"/>
              </a:ext>
            </a:extLst>
          </p:cNvPr>
          <p:cNvSpPr txBox="1"/>
          <p:nvPr/>
        </p:nvSpPr>
        <p:spPr>
          <a:xfrm>
            <a:off x="0" y="6858000"/>
            <a:ext cx="853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mediatoget.blogspot.com/2011/07/definitions-about-three-phase-voltage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946d9d-8c52-4335-8534-8b25a07dd2b1" xsi:nil="true"/>
    <_activity xmlns="c8946d9d-8c52-4335-8534-8b25a07dd2b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BF5AB24706B147B4FE6E3F7762893D" ma:contentTypeVersion="17" ma:contentTypeDescription="Creare un nuovo documento." ma:contentTypeScope="" ma:versionID="4899e010d04795e8fa25ad104c5c1e0c">
  <xsd:schema xmlns:xsd="http://www.w3.org/2001/XMLSchema" xmlns:xs="http://www.w3.org/2001/XMLSchema" xmlns:p="http://schemas.microsoft.com/office/2006/metadata/properties" xmlns:ns3="c8946d9d-8c52-4335-8534-8b25a07dd2b1" xmlns:ns4="4ef9cf03-1b70-4fb1-88f2-8cf0ecd196b9" targetNamespace="http://schemas.microsoft.com/office/2006/metadata/properties" ma:root="true" ma:fieldsID="1f24b3666067bd57c3dcef798e519b20" ns3:_="" ns4:_="">
    <xsd:import namespace="c8946d9d-8c52-4335-8534-8b25a07dd2b1"/>
    <xsd:import namespace="4ef9cf03-1b70-4fb1-88f2-8cf0ecd19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46d9d-8c52-4335-8534-8b25a07dd2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9cf03-1b70-4fb1-88f2-8cf0ecd19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4ef9cf03-1b70-4fb1-88f2-8cf0ecd196b9"/>
    <ds:schemaRef ds:uri="http://schemas.microsoft.com/office/2006/documentManagement/types"/>
    <ds:schemaRef ds:uri="http://www.w3.org/XML/1998/namespace"/>
    <ds:schemaRef ds:uri="c8946d9d-8c52-4335-8534-8b25a07dd2b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7C43AC-5FDF-4B28-BF44-31931A905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946d9d-8c52-4335-8534-8b25a07dd2b1"/>
    <ds:schemaRef ds:uri="4ef9cf03-1b70-4fb1-88f2-8cf0ecd196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perspective presentation</Template>
  <TotalTime>66</TotalTime>
  <Words>131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Tesla</vt:lpstr>
      <vt:lpstr>1856</vt:lpstr>
      <vt:lpstr>1865</vt:lpstr>
      <vt:lpstr>1875</vt:lpstr>
      <vt:lpstr>1881</vt:lpstr>
      <vt:lpstr>1885</vt:lpstr>
      <vt:lpstr>1943</vt:lpstr>
      <vt:lpstr>Alternating current</vt:lpstr>
      <vt:lpstr>Three-phase </vt:lpstr>
      <vt:lpstr>Tesla coil </vt:lpstr>
      <vt:lpstr>If you want to find the secrets of the universe, think in terms of energy, frequency, and vibration.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</dc:title>
  <dc:creator>Toniolo Daniele</dc:creator>
  <cp:lastModifiedBy>Toniolo Daniele</cp:lastModifiedBy>
  <cp:revision>4</cp:revision>
  <dcterms:created xsi:type="dcterms:W3CDTF">2024-05-07T16:26:54Z</dcterms:created>
  <dcterms:modified xsi:type="dcterms:W3CDTF">2024-05-07T17:43:02Z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0x0101008EBF5AB24706B147B4FE6E3F7762893D</vt:lpwstr>
  </property>
</Properties>
</file>